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BD8DA-DA9A-412D-AD6B-5421A9BDDF81}" v="124" dt="2022-11-17T03:28:18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100" d="100"/>
          <a:sy n="100" d="100"/>
        </p:scale>
        <p:origin x="282" y="3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Ferreira" userId="d2784bdee123cd94" providerId="LiveId" clId="{898BD8DA-DA9A-412D-AD6B-5421A9BDDF81}"/>
    <pc:docChg chg="undo custSel addSld delSld modSld">
      <pc:chgData name="Lucas Ferreira" userId="d2784bdee123cd94" providerId="LiveId" clId="{898BD8DA-DA9A-412D-AD6B-5421A9BDDF81}" dt="2022-11-17T03:28:25.157" v="412" actId="20577"/>
      <pc:docMkLst>
        <pc:docMk/>
      </pc:docMkLst>
      <pc:sldChg chg="addSp delSp modSp mod delAnim modAnim">
        <pc:chgData name="Lucas Ferreira" userId="d2784bdee123cd94" providerId="LiveId" clId="{898BD8DA-DA9A-412D-AD6B-5421A9BDDF81}" dt="2022-11-17T03:20:46.591" v="196"/>
        <pc:sldMkLst>
          <pc:docMk/>
          <pc:sldMk cId="88346239" sldId="272"/>
        </pc:sldMkLst>
        <pc:spChg chg="del mod">
          <ac:chgData name="Lucas Ferreira" userId="d2784bdee123cd94" providerId="LiveId" clId="{898BD8DA-DA9A-412D-AD6B-5421A9BDDF81}" dt="2022-11-17T03:11:06.972" v="141" actId="478"/>
          <ac:spMkLst>
            <pc:docMk/>
            <pc:sldMk cId="88346239" sldId="272"/>
            <ac:spMk id="19" creationId="{4F4E22C3-7C53-C885-FA73-91C60B70AA39}"/>
          </ac:spMkLst>
        </pc:spChg>
        <pc:spChg chg="add mod">
          <ac:chgData name="Lucas Ferreira" userId="d2784bdee123cd94" providerId="LiveId" clId="{898BD8DA-DA9A-412D-AD6B-5421A9BDDF81}" dt="2022-11-17T02:54:39.368" v="14" actId="20577"/>
          <ac:spMkLst>
            <pc:docMk/>
            <pc:sldMk cId="88346239" sldId="272"/>
            <ac:spMk id="20" creationId="{A5C0984C-0C6B-4F8D-2D26-D98F1A8F015D}"/>
          </ac:spMkLst>
        </pc:spChg>
        <pc:spChg chg="add mod">
          <ac:chgData name="Lucas Ferreira" userId="d2784bdee123cd94" providerId="LiveId" clId="{898BD8DA-DA9A-412D-AD6B-5421A9BDDF81}" dt="2022-11-17T03:20:46.591" v="196"/>
          <ac:spMkLst>
            <pc:docMk/>
            <pc:sldMk cId="88346239" sldId="272"/>
            <ac:spMk id="37" creationId="{20476B67-51C6-0056-9A12-9631309CA27D}"/>
          </ac:spMkLst>
        </pc:spChg>
        <pc:spChg chg="add del mod">
          <ac:chgData name="Lucas Ferreira" userId="d2784bdee123cd94" providerId="LiveId" clId="{898BD8DA-DA9A-412D-AD6B-5421A9BDDF81}" dt="2022-11-17T03:14:35.739" v="181" actId="478"/>
          <ac:spMkLst>
            <pc:docMk/>
            <pc:sldMk cId="88346239" sldId="272"/>
            <ac:spMk id="43" creationId="{72B8B116-09BF-F0E5-B95E-403D3EFEE4CA}"/>
          </ac:spMkLst>
        </pc:spChg>
        <pc:spChg chg="add del mod">
          <ac:chgData name="Lucas Ferreira" userId="d2784bdee123cd94" providerId="LiveId" clId="{898BD8DA-DA9A-412D-AD6B-5421A9BDDF81}" dt="2022-11-17T03:12:03.159" v="163" actId="478"/>
          <ac:spMkLst>
            <pc:docMk/>
            <pc:sldMk cId="88346239" sldId="272"/>
            <ac:spMk id="44" creationId="{B6C9CB78-3B8A-0405-FD0C-60B2147375D0}"/>
          </ac:spMkLst>
        </pc:spChg>
        <pc:spChg chg="add mod">
          <ac:chgData name="Lucas Ferreira" userId="d2784bdee123cd94" providerId="LiveId" clId="{898BD8DA-DA9A-412D-AD6B-5421A9BDDF81}" dt="2022-11-17T03:13:42.698" v="177" actId="1076"/>
          <ac:spMkLst>
            <pc:docMk/>
            <pc:sldMk cId="88346239" sldId="272"/>
            <ac:spMk id="45" creationId="{C36A94AC-D597-8DC3-D16A-0CECA7D2AFA0}"/>
          </ac:spMkLst>
        </pc:spChg>
        <pc:picChg chg="add del mod">
          <ac:chgData name="Lucas Ferreira" userId="d2784bdee123cd94" providerId="LiveId" clId="{898BD8DA-DA9A-412D-AD6B-5421A9BDDF81}" dt="2022-11-17T02:58:27.004" v="57" actId="478"/>
          <ac:picMkLst>
            <pc:docMk/>
            <pc:sldMk cId="88346239" sldId="272"/>
            <ac:picMk id="21" creationId="{671CA15A-3760-F66C-F4E1-BCB6378FD8F5}"/>
          </ac:picMkLst>
        </pc:picChg>
        <pc:picChg chg="add del mod">
          <ac:chgData name="Lucas Ferreira" userId="d2784bdee123cd94" providerId="LiveId" clId="{898BD8DA-DA9A-412D-AD6B-5421A9BDDF81}" dt="2022-11-17T02:58:24.768" v="55" actId="478"/>
          <ac:picMkLst>
            <pc:docMk/>
            <pc:sldMk cId="88346239" sldId="272"/>
            <ac:picMk id="23" creationId="{EFAF3D8A-6BE9-C585-CB58-C1F3B59BB1F8}"/>
          </ac:picMkLst>
        </pc:picChg>
        <pc:picChg chg="add del mod">
          <ac:chgData name="Lucas Ferreira" userId="d2784bdee123cd94" providerId="LiveId" clId="{898BD8DA-DA9A-412D-AD6B-5421A9BDDF81}" dt="2022-11-17T02:57:05.898" v="27" actId="478"/>
          <ac:picMkLst>
            <pc:docMk/>
            <pc:sldMk cId="88346239" sldId="272"/>
            <ac:picMk id="25" creationId="{A77C76F8-E109-43A4-F285-A18898BB1EC9}"/>
          </ac:picMkLst>
        </pc:picChg>
        <pc:picChg chg="add del mod">
          <ac:chgData name="Lucas Ferreira" userId="d2784bdee123cd94" providerId="LiveId" clId="{898BD8DA-DA9A-412D-AD6B-5421A9BDDF81}" dt="2022-11-17T02:58:30.063" v="59" actId="478"/>
          <ac:picMkLst>
            <pc:docMk/>
            <pc:sldMk cId="88346239" sldId="272"/>
            <ac:picMk id="27" creationId="{9078E650-5CF3-CB72-A446-E01A500052AD}"/>
          </ac:picMkLst>
        </pc:picChg>
        <pc:picChg chg="add del mod">
          <ac:chgData name="Lucas Ferreira" userId="d2784bdee123cd94" providerId="LiveId" clId="{898BD8DA-DA9A-412D-AD6B-5421A9BDDF81}" dt="2022-11-17T02:58:22.883" v="53" actId="478"/>
          <ac:picMkLst>
            <pc:docMk/>
            <pc:sldMk cId="88346239" sldId="272"/>
            <ac:picMk id="29" creationId="{DB5EE7BD-9917-5E49-BC02-81FB6D622E0F}"/>
          </ac:picMkLst>
        </pc:picChg>
        <pc:picChg chg="add del mod">
          <ac:chgData name="Lucas Ferreira" userId="d2784bdee123cd94" providerId="LiveId" clId="{898BD8DA-DA9A-412D-AD6B-5421A9BDDF81}" dt="2022-11-17T02:58:25.490" v="56" actId="478"/>
          <ac:picMkLst>
            <pc:docMk/>
            <pc:sldMk cId="88346239" sldId="272"/>
            <ac:picMk id="30" creationId="{4B5456DC-5BE0-423A-AA7A-B256AC4E7BC6}"/>
          </ac:picMkLst>
        </pc:picChg>
        <pc:picChg chg="add del mod">
          <ac:chgData name="Lucas Ferreira" userId="d2784bdee123cd94" providerId="LiveId" clId="{898BD8DA-DA9A-412D-AD6B-5421A9BDDF81}" dt="2022-11-17T02:58:23.447" v="54" actId="478"/>
          <ac:picMkLst>
            <pc:docMk/>
            <pc:sldMk cId="88346239" sldId="272"/>
            <ac:picMk id="31" creationId="{FBFCB982-FC99-0A1B-18D4-FAF9F700AAF0}"/>
          </ac:picMkLst>
        </pc:picChg>
        <pc:picChg chg="add del mod">
          <ac:chgData name="Lucas Ferreira" userId="d2784bdee123cd94" providerId="LiveId" clId="{898BD8DA-DA9A-412D-AD6B-5421A9BDDF81}" dt="2022-11-17T02:58:30.680" v="60" actId="478"/>
          <ac:picMkLst>
            <pc:docMk/>
            <pc:sldMk cId="88346239" sldId="272"/>
            <ac:picMk id="32" creationId="{87FB115A-D9FB-4FC3-DE1E-B96A7ECD9664}"/>
          </ac:picMkLst>
        </pc:picChg>
        <pc:picChg chg="add mod">
          <ac:chgData name="Lucas Ferreira" userId="d2784bdee123cd94" providerId="LiveId" clId="{898BD8DA-DA9A-412D-AD6B-5421A9BDDF81}" dt="2022-11-17T03:02:07.960" v="124" actId="208"/>
          <ac:picMkLst>
            <pc:docMk/>
            <pc:sldMk cId="88346239" sldId="272"/>
            <ac:picMk id="33" creationId="{06E6B957-BF25-695C-CF93-D9A08F948E10}"/>
          </ac:picMkLst>
        </pc:picChg>
        <pc:picChg chg="add mod">
          <ac:chgData name="Lucas Ferreira" userId="d2784bdee123cd94" providerId="LiveId" clId="{898BD8DA-DA9A-412D-AD6B-5421A9BDDF81}" dt="2022-11-17T03:02:12.422" v="125" actId="208"/>
          <ac:picMkLst>
            <pc:docMk/>
            <pc:sldMk cId="88346239" sldId="272"/>
            <ac:picMk id="34" creationId="{328FE396-25B7-7260-709F-D8821C7D86E0}"/>
          </ac:picMkLst>
        </pc:picChg>
        <pc:picChg chg="add mod">
          <ac:chgData name="Lucas Ferreira" userId="d2784bdee123cd94" providerId="LiveId" clId="{898BD8DA-DA9A-412D-AD6B-5421A9BDDF81}" dt="2022-11-17T03:02:07.960" v="124" actId="208"/>
          <ac:picMkLst>
            <pc:docMk/>
            <pc:sldMk cId="88346239" sldId="272"/>
            <ac:picMk id="35" creationId="{4C75AD44-6B11-E3A6-AFD1-57E7DDCE47AE}"/>
          </ac:picMkLst>
        </pc:picChg>
        <pc:picChg chg="add mod">
          <ac:chgData name="Lucas Ferreira" userId="d2784bdee123cd94" providerId="LiveId" clId="{898BD8DA-DA9A-412D-AD6B-5421A9BDDF81}" dt="2022-11-17T03:02:07.960" v="124" actId="208"/>
          <ac:picMkLst>
            <pc:docMk/>
            <pc:sldMk cId="88346239" sldId="272"/>
            <ac:picMk id="36" creationId="{6971065C-6032-6CA6-266B-4584CA9063B7}"/>
          </ac:picMkLst>
        </pc:picChg>
        <pc:picChg chg="add mod">
          <ac:chgData name="Lucas Ferreira" userId="d2784bdee123cd94" providerId="LiveId" clId="{898BD8DA-DA9A-412D-AD6B-5421A9BDDF81}" dt="2022-11-17T03:02:07.960" v="124" actId="208"/>
          <ac:picMkLst>
            <pc:docMk/>
            <pc:sldMk cId="88346239" sldId="272"/>
            <ac:picMk id="39" creationId="{6AB13ED6-64C1-20E1-2F5B-EAE978AD361B}"/>
          </ac:picMkLst>
        </pc:picChg>
        <pc:picChg chg="add mod">
          <ac:chgData name="Lucas Ferreira" userId="d2784bdee123cd94" providerId="LiveId" clId="{898BD8DA-DA9A-412D-AD6B-5421A9BDDF81}" dt="2022-11-17T03:02:07.960" v="124" actId="208"/>
          <ac:picMkLst>
            <pc:docMk/>
            <pc:sldMk cId="88346239" sldId="272"/>
            <ac:picMk id="41" creationId="{F5EB828B-3C02-7C99-9149-A16036C21117}"/>
          </ac:picMkLst>
        </pc:picChg>
      </pc:sldChg>
      <pc:sldChg chg="addSp delSp modSp add mod delAnim">
        <pc:chgData name="Lucas Ferreira" userId="d2784bdee123cd94" providerId="LiveId" clId="{898BD8DA-DA9A-412D-AD6B-5421A9BDDF81}" dt="2022-11-17T03:27:42.278" v="397" actId="208"/>
        <pc:sldMkLst>
          <pc:docMk/>
          <pc:sldMk cId="2919283759" sldId="273"/>
        </pc:sldMkLst>
        <pc:spChg chg="del">
          <ac:chgData name="Lucas Ferreira" userId="d2784bdee123cd94" providerId="LiveId" clId="{898BD8DA-DA9A-412D-AD6B-5421A9BDDF81}" dt="2022-11-17T03:22:10.785" v="198" actId="478"/>
          <ac:spMkLst>
            <pc:docMk/>
            <pc:sldMk cId="2919283759" sldId="273"/>
            <ac:spMk id="2" creationId="{BE5F4AE2-FD85-030F-5E64-B88337CBD703}"/>
          </ac:spMkLst>
        </pc:spChg>
        <pc:spChg chg="mod">
          <ac:chgData name="Lucas Ferreira" userId="d2784bdee123cd94" providerId="LiveId" clId="{898BD8DA-DA9A-412D-AD6B-5421A9BDDF81}" dt="2022-11-17T03:22:26.176" v="223" actId="20577"/>
          <ac:spMkLst>
            <pc:docMk/>
            <pc:sldMk cId="2919283759" sldId="273"/>
            <ac:spMk id="4" creationId="{24EA2554-5F7B-42CA-63A3-A452CB335AF2}"/>
          </ac:spMkLst>
        </pc:spChg>
        <pc:spChg chg="del">
          <ac:chgData name="Lucas Ferreira" userId="d2784bdee123cd94" providerId="LiveId" clId="{898BD8DA-DA9A-412D-AD6B-5421A9BDDF81}" dt="2022-11-17T03:22:10.785" v="198" actId="478"/>
          <ac:spMkLst>
            <pc:docMk/>
            <pc:sldMk cId="2919283759" sldId="273"/>
            <ac:spMk id="20" creationId="{A5C0984C-0C6B-4F8D-2D26-D98F1A8F015D}"/>
          </ac:spMkLst>
        </pc:spChg>
        <pc:spChg chg="del">
          <ac:chgData name="Lucas Ferreira" userId="d2784bdee123cd94" providerId="LiveId" clId="{898BD8DA-DA9A-412D-AD6B-5421A9BDDF81}" dt="2022-11-17T03:22:10.785" v="198" actId="478"/>
          <ac:spMkLst>
            <pc:docMk/>
            <pc:sldMk cId="2919283759" sldId="273"/>
            <ac:spMk id="37" creationId="{20476B67-51C6-0056-9A12-9631309CA27D}"/>
          </ac:spMkLst>
        </pc:spChg>
        <pc:spChg chg="del">
          <ac:chgData name="Lucas Ferreira" userId="d2784bdee123cd94" providerId="LiveId" clId="{898BD8DA-DA9A-412D-AD6B-5421A9BDDF81}" dt="2022-11-17T03:22:10.785" v="198" actId="478"/>
          <ac:spMkLst>
            <pc:docMk/>
            <pc:sldMk cId="2919283759" sldId="273"/>
            <ac:spMk id="45" creationId="{C36A94AC-D597-8DC3-D16A-0CECA7D2AFA0}"/>
          </ac:spMkLst>
        </pc:sp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3" creationId="{2DBB56EC-7463-0DED-A676-E5FA72D5C2DF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6" creationId="{BC70AC8B-A56B-75E0-6CF2-1CEAA58503FD}"/>
          </ac:picMkLst>
        </pc:picChg>
        <pc:picChg chg="add mod">
          <ac:chgData name="Lucas Ferreira" userId="d2784bdee123cd94" providerId="LiveId" clId="{898BD8DA-DA9A-412D-AD6B-5421A9BDDF81}" dt="2022-11-17T03:27:42.278" v="397" actId="208"/>
          <ac:picMkLst>
            <pc:docMk/>
            <pc:sldMk cId="2919283759" sldId="273"/>
            <ac:picMk id="7" creationId="{6DDF037B-4F40-5D45-EE52-03B0DE781C77}"/>
          </ac:picMkLst>
        </pc:picChg>
        <pc:picChg chg="add del mod">
          <ac:chgData name="Lucas Ferreira" userId="d2784bdee123cd94" providerId="LiveId" clId="{898BD8DA-DA9A-412D-AD6B-5421A9BDDF81}" dt="2022-11-17T03:23:59.226" v="293" actId="21"/>
          <ac:picMkLst>
            <pc:docMk/>
            <pc:sldMk cId="2919283759" sldId="273"/>
            <ac:picMk id="8" creationId="{5D1184F7-8268-5D6A-DADE-143CC94C9AD6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12" creationId="{4C3409B2-3C7C-0D1D-0326-320522957814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13" creationId="{8399D066-E0EC-2997-B009-98002F1F617A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15" creationId="{7333A8B6-CCE8-75F6-28E4-6A817EB79992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17" creationId="{49A95C60-6E61-E804-8E45-E452B471E34A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33" creationId="{06E6B957-BF25-695C-CF93-D9A08F948E10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34" creationId="{328FE396-25B7-7260-709F-D8821C7D86E0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35" creationId="{4C75AD44-6B11-E3A6-AFD1-57E7DDCE47AE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36" creationId="{6971065C-6032-6CA6-266B-4584CA9063B7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39" creationId="{6AB13ED6-64C1-20E1-2F5B-EAE978AD361B}"/>
          </ac:picMkLst>
        </pc:picChg>
        <pc:picChg chg="del">
          <ac:chgData name="Lucas Ferreira" userId="d2784bdee123cd94" providerId="LiveId" clId="{898BD8DA-DA9A-412D-AD6B-5421A9BDDF81}" dt="2022-11-17T03:22:10.785" v="198" actId="478"/>
          <ac:picMkLst>
            <pc:docMk/>
            <pc:sldMk cId="2919283759" sldId="273"/>
            <ac:picMk id="41" creationId="{F5EB828B-3C02-7C99-9149-A16036C21117}"/>
          </ac:picMkLst>
        </pc:picChg>
      </pc:sldChg>
      <pc:sldChg chg="addSp delSp modSp add mod">
        <pc:chgData name="Lucas Ferreira" userId="d2784bdee123cd94" providerId="LiveId" clId="{898BD8DA-DA9A-412D-AD6B-5421A9BDDF81}" dt="2022-11-17T03:27:39.990" v="396" actId="208"/>
        <pc:sldMkLst>
          <pc:docMk/>
          <pc:sldMk cId="1744658676" sldId="274"/>
        </pc:sldMkLst>
        <pc:spChg chg="mod">
          <ac:chgData name="Lucas Ferreira" userId="d2784bdee123cd94" providerId="LiveId" clId="{898BD8DA-DA9A-412D-AD6B-5421A9BDDF81}" dt="2022-11-17T03:25:50.534" v="340" actId="20577"/>
          <ac:spMkLst>
            <pc:docMk/>
            <pc:sldMk cId="1744658676" sldId="274"/>
            <ac:spMk id="4" creationId="{24EA2554-5F7B-42CA-63A3-A452CB335AF2}"/>
          </ac:spMkLst>
        </pc:spChg>
        <pc:picChg chg="add del mod">
          <ac:chgData name="Lucas Ferreira" userId="d2784bdee123cd94" providerId="LiveId" clId="{898BD8DA-DA9A-412D-AD6B-5421A9BDDF81}" dt="2022-11-17T03:23:46.156" v="287" actId="21"/>
          <ac:picMkLst>
            <pc:docMk/>
            <pc:sldMk cId="1744658676" sldId="274"/>
            <ac:picMk id="3" creationId="{9A54E77F-E4B5-0F88-3DEB-B80CC51F0FE0}"/>
          </ac:picMkLst>
        </pc:picChg>
        <pc:picChg chg="add mod">
          <ac:chgData name="Lucas Ferreira" userId="d2784bdee123cd94" providerId="LiveId" clId="{898BD8DA-DA9A-412D-AD6B-5421A9BDDF81}" dt="2022-11-17T03:27:39.990" v="396" actId="208"/>
          <ac:picMkLst>
            <pc:docMk/>
            <pc:sldMk cId="1744658676" sldId="274"/>
            <ac:picMk id="5" creationId="{7B17D737-1D88-FB95-A58D-6C7428AA4BB2}"/>
          </ac:picMkLst>
        </pc:picChg>
        <pc:picChg chg="del">
          <ac:chgData name="Lucas Ferreira" userId="d2784bdee123cd94" providerId="LiveId" clId="{898BD8DA-DA9A-412D-AD6B-5421A9BDDF81}" dt="2022-11-17T03:23:04.520" v="235" actId="478"/>
          <ac:picMkLst>
            <pc:docMk/>
            <pc:sldMk cId="1744658676" sldId="274"/>
            <ac:picMk id="7" creationId="{6DDF037B-4F40-5D45-EE52-03B0DE781C77}"/>
          </ac:picMkLst>
        </pc:picChg>
      </pc:sldChg>
      <pc:sldChg chg="add del">
        <pc:chgData name="Lucas Ferreira" userId="d2784bdee123cd94" providerId="LiveId" clId="{898BD8DA-DA9A-412D-AD6B-5421A9BDDF81}" dt="2022-11-17T03:22:59.265" v="233" actId="47"/>
        <pc:sldMkLst>
          <pc:docMk/>
          <pc:sldMk cId="1933331808" sldId="274"/>
        </pc:sldMkLst>
      </pc:sldChg>
      <pc:sldChg chg="addSp delSp modSp add mod">
        <pc:chgData name="Lucas Ferreira" userId="d2784bdee123cd94" providerId="LiveId" clId="{898BD8DA-DA9A-412D-AD6B-5421A9BDDF81}" dt="2022-11-17T03:27:37.423" v="395" actId="208"/>
        <pc:sldMkLst>
          <pc:docMk/>
          <pc:sldMk cId="439089109" sldId="275"/>
        </pc:sldMkLst>
        <pc:spChg chg="mod">
          <ac:chgData name="Lucas Ferreira" userId="d2784bdee123cd94" providerId="LiveId" clId="{898BD8DA-DA9A-412D-AD6B-5421A9BDDF81}" dt="2022-11-17T03:25:47.747" v="338" actId="20577"/>
          <ac:spMkLst>
            <pc:docMk/>
            <pc:sldMk cId="439089109" sldId="275"/>
            <ac:spMk id="4" creationId="{24EA2554-5F7B-42CA-63A3-A452CB335AF2}"/>
          </ac:spMkLst>
        </pc:spChg>
        <pc:picChg chg="add mod ord">
          <ac:chgData name="Lucas Ferreira" userId="d2784bdee123cd94" providerId="LiveId" clId="{898BD8DA-DA9A-412D-AD6B-5421A9BDDF81}" dt="2022-11-17T03:27:37.423" v="395" actId="208"/>
          <ac:picMkLst>
            <pc:docMk/>
            <pc:sldMk cId="439089109" sldId="275"/>
            <ac:picMk id="3" creationId="{C740C073-DFAC-9058-1F3B-B8760E08EC1E}"/>
          </ac:picMkLst>
        </pc:picChg>
        <pc:picChg chg="add del">
          <ac:chgData name="Lucas Ferreira" userId="d2784bdee123cd94" providerId="LiveId" clId="{898BD8DA-DA9A-412D-AD6B-5421A9BDDF81}" dt="2022-11-17T03:24:56.478" v="308" actId="478"/>
          <ac:picMkLst>
            <pc:docMk/>
            <pc:sldMk cId="439089109" sldId="275"/>
            <ac:picMk id="5" creationId="{7B17D737-1D88-FB95-A58D-6C7428AA4BB2}"/>
          </ac:picMkLst>
        </pc:picChg>
      </pc:sldChg>
      <pc:sldChg chg="add del">
        <pc:chgData name="Lucas Ferreira" userId="d2784bdee123cd94" providerId="LiveId" clId="{898BD8DA-DA9A-412D-AD6B-5421A9BDDF81}" dt="2022-11-17T03:23:43.076" v="285"/>
        <pc:sldMkLst>
          <pc:docMk/>
          <pc:sldMk cId="2781689952" sldId="275"/>
        </pc:sldMkLst>
      </pc:sldChg>
      <pc:sldChg chg="addSp delSp modSp add mod">
        <pc:chgData name="Lucas Ferreira" userId="d2784bdee123cd94" providerId="LiveId" clId="{898BD8DA-DA9A-412D-AD6B-5421A9BDDF81}" dt="2022-11-17T03:27:34.150" v="394" actId="208"/>
        <pc:sldMkLst>
          <pc:docMk/>
          <pc:sldMk cId="1292221111" sldId="276"/>
        </pc:sldMkLst>
        <pc:spChg chg="mod">
          <ac:chgData name="Lucas Ferreira" userId="d2784bdee123cd94" providerId="LiveId" clId="{898BD8DA-DA9A-412D-AD6B-5421A9BDDF81}" dt="2022-11-17T03:25:44.814" v="336" actId="20577"/>
          <ac:spMkLst>
            <pc:docMk/>
            <pc:sldMk cId="1292221111" sldId="276"/>
            <ac:spMk id="4" creationId="{24EA2554-5F7B-42CA-63A3-A452CB335AF2}"/>
          </ac:spMkLst>
        </pc:spChg>
        <pc:picChg chg="del">
          <ac:chgData name="Lucas Ferreira" userId="d2784bdee123cd94" providerId="LiveId" clId="{898BD8DA-DA9A-412D-AD6B-5421A9BDDF81}" dt="2022-11-17T03:26:08.908" v="348" actId="478"/>
          <ac:picMkLst>
            <pc:docMk/>
            <pc:sldMk cId="1292221111" sldId="276"/>
            <ac:picMk id="3" creationId="{C740C073-DFAC-9058-1F3B-B8760E08EC1E}"/>
          </ac:picMkLst>
        </pc:picChg>
        <pc:picChg chg="add mod">
          <ac:chgData name="Lucas Ferreira" userId="d2784bdee123cd94" providerId="LiveId" clId="{898BD8DA-DA9A-412D-AD6B-5421A9BDDF81}" dt="2022-11-17T03:27:34.150" v="394" actId="208"/>
          <ac:picMkLst>
            <pc:docMk/>
            <pc:sldMk cId="1292221111" sldId="276"/>
            <ac:picMk id="5" creationId="{B35A9B6C-2266-88C7-1E78-A3667CEC0409}"/>
          </ac:picMkLst>
        </pc:picChg>
      </pc:sldChg>
      <pc:sldChg chg="addSp delSp modSp add mod">
        <pc:chgData name="Lucas Ferreira" userId="d2784bdee123cd94" providerId="LiveId" clId="{898BD8DA-DA9A-412D-AD6B-5421A9BDDF81}" dt="2022-11-17T03:27:30.114" v="393" actId="1076"/>
        <pc:sldMkLst>
          <pc:docMk/>
          <pc:sldMk cId="4033495902" sldId="277"/>
        </pc:sldMkLst>
        <pc:spChg chg="mod">
          <ac:chgData name="Lucas Ferreira" userId="d2784bdee123cd94" providerId="LiveId" clId="{898BD8DA-DA9A-412D-AD6B-5421A9BDDF81}" dt="2022-11-17T03:26:39.998" v="377" actId="20577"/>
          <ac:spMkLst>
            <pc:docMk/>
            <pc:sldMk cId="4033495902" sldId="277"/>
            <ac:spMk id="4" creationId="{24EA2554-5F7B-42CA-63A3-A452CB335AF2}"/>
          </ac:spMkLst>
        </pc:spChg>
        <pc:picChg chg="add del">
          <ac:chgData name="Lucas Ferreira" userId="d2784bdee123cd94" providerId="LiveId" clId="{898BD8DA-DA9A-412D-AD6B-5421A9BDDF81}" dt="2022-11-17T03:27:24.692" v="392" actId="478"/>
          <ac:picMkLst>
            <pc:docMk/>
            <pc:sldMk cId="4033495902" sldId="277"/>
            <ac:picMk id="3" creationId="{C740C073-DFAC-9058-1F3B-B8760E08EC1E}"/>
          </ac:picMkLst>
        </pc:picChg>
        <pc:picChg chg="add mod">
          <ac:chgData name="Lucas Ferreira" userId="d2784bdee123cd94" providerId="LiveId" clId="{898BD8DA-DA9A-412D-AD6B-5421A9BDDF81}" dt="2022-11-17T03:27:30.114" v="393" actId="1076"/>
          <ac:picMkLst>
            <pc:docMk/>
            <pc:sldMk cId="4033495902" sldId="277"/>
            <ac:picMk id="5" creationId="{67599495-B747-D0B5-CA72-43A8CAE7154D}"/>
          </ac:picMkLst>
        </pc:picChg>
      </pc:sldChg>
      <pc:sldChg chg="modSp add mod">
        <pc:chgData name="Lucas Ferreira" userId="d2784bdee123cd94" providerId="LiveId" clId="{898BD8DA-DA9A-412D-AD6B-5421A9BDDF81}" dt="2022-11-17T03:28:25.157" v="412" actId="20577"/>
        <pc:sldMkLst>
          <pc:docMk/>
          <pc:sldMk cId="228078697" sldId="278"/>
        </pc:sldMkLst>
        <pc:spChg chg="mod">
          <ac:chgData name="Lucas Ferreira" userId="d2784bdee123cd94" providerId="LiveId" clId="{898BD8DA-DA9A-412D-AD6B-5421A9BDDF81}" dt="2022-11-17T03:28:25.157" v="412" actId="20577"/>
          <ac:spMkLst>
            <pc:docMk/>
            <pc:sldMk cId="228078697" sldId="278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 texto Mestre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h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v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orma Liv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Espaço Reservado para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Espaço Reservado para o Número do Slid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4" name="Imagem 3" descr="Uma imagem contendo Texto">
            <a:extLst>
              <a:ext uri="{FF2B5EF4-FFF2-40B4-BE49-F238E27FC236}">
                <a16:creationId xmlns:a16="http://schemas.microsoft.com/office/drawing/2014/main" id="{4752FB51-1D6D-A7FF-4153-D082EC581F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7" name="Imagem 6" descr="Uma imagem contendo Texto">
            <a:extLst>
              <a:ext uri="{FF2B5EF4-FFF2-40B4-BE49-F238E27FC236}">
                <a16:creationId xmlns:a16="http://schemas.microsoft.com/office/drawing/2014/main" id="{335FBD48-747C-21BA-E54C-D0E7750A1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7" name="Imagem 6" descr="Uma imagem contendo Texto">
            <a:extLst>
              <a:ext uri="{FF2B5EF4-FFF2-40B4-BE49-F238E27FC236}">
                <a16:creationId xmlns:a16="http://schemas.microsoft.com/office/drawing/2014/main" id="{693591F0-22CD-8DE7-C3FD-03910A1BF8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7" name="Imagem 6" descr="Uma imagem contendo Texto">
            <a:extLst>
              <a:ext uri="{FF2B5EF4-FFF2-40B4-BE49-F238E27FC236}">
                <a16:creationId xmlns:a16="http://schemas.microsoft.com/office/drawing/2014/main" id="{BC40BB4F-242B-6DD2-4D66-D30F454A84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7" name="Imagem 6" descr="Uma imagem contendo Texto">
            <a:extLst>
              <a:ext uri="{FF2B5EF4-FFF2-40B4-BE49-F238E27FC236}">
                <a16:creationId xmlns:a16="http://schemas.microsoft.com/office/drawing/2014/main" id="{632E9D29-C80E-8921-592F-FB2AC44E82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8" name="Imagem 7" descr="Uma imagem contendo Texto">
            <a:extLst>
              <a:ext uri="{FF2B5EF4-FFF2-40B4-BE49-F238E27FC236}">
                <a16:creationId xmlns:a16="http://schemas.microsoft.com/office/drawing/2014/main" id="{F0A6A91D-D610-3194-D1FF-703A39A54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10" name="Imagem 9" descr="Uma imagem contendo Texto">
            <a:extLst>
              <a:ext uri="{FF2B5EF4-FFF2-40B4-BE49-F238E27FC236}">
                <a16:creationId xmlns:a16="http://schemas.microsoft.com/office/drawing/2014/main" id="{C087687A-8FEF-607B-8DE3-0AB6A4B3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6" name="Imagem 5" descr="Uma imagem contendo Texto">
            <a:extLst>
              <a:ext uri="{FF2B5EF4-FFF2-40B4-BE49-F238E27FC236}">
                <a16:creationId xmlns:a16="http://schemas.microsoft.com/office/drawing/2014/main" id="{052C6879-EDDF-2E16-4F8B-14D85D727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5" name="Imagem 4" descr="Uma imagem contendo Texto">
            <a:extLst>
              <a:ext uri="{FF2B5EF4-FFF2-40B4-BE49-F238E27FC236}">
                <a16:creationId xmlns:a16="http://schemas.microsoft.com/office/drawing/2014/main" id="{FD5DE938-47E7-0CE3-910C-31B49D4347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8" name="Imagem 7" descr="Uma imagem contendo Texto">
            <a:extLst>
              <a:ext uri="{FF2B5EF4-FFF2-40B4-BE49-F238E27FC236}">
                <a16:creationId xmlns:a16="http://schemas.microsoft.com/office/drawing/2014/main" id="{F888B3B6-8F74-37C6-ED93-05F0CC8851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  <p:pic>
        <p:nvPicPr>
          <p:cNvPr id="8" name="Imagem 7" descr="Uma imagem contendo Texto">
            <a:extLst>
              <a:ext uri="{FF2B5EF4-FFF2-40B4-BE49-F238E27FC236}">
                <a16:creationId xmlns:a16="http://schemas.microsoft.com/office/drawing/2014/main" id="{0FBEB26B-0AE7-D497-E92A-79842EC50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4892" y="-102846"/>
            <a:ext cx="1992841" cy="6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7" descr="imagem abstrata">
            <a:extLst>
              <a:ext uri="{FF2B5EF4-FFF2-40B4-BE49-F238E27FC236}">
                <a16:creationId xmlns:a16="http://schemas.microsoft.com/office/drawing/2014/main" id="{3FE87964-90EA-DED9-E2CA-DCF2AE1DB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88824" cy="6858000"/>
          </a:xfrm>
          <a:prstGeom prst="rect">
            <a:avLst/>
          </a:prstGeom>
        </p:spPr>
      </p:pic>
      <p:grpSp>
        <p:nvGrpSpPr>
          <p:cNvPr id="15" name="linhas à esquerda"/>
          <p:cNvGrpSpPr/>
          <p:nvPr/>
        </p:nvGrpSpPr>
        <p:grpSpPr>
          <a:xfrm>
            <a:off x="0" y="-3174"/>
            <a:ext cx="804123" cy="5229225"/>
            <a:chOff x="-11906" y="-2381"/>
            <a:chExt cx="615155" cy="3921919"/>
          </a:xfrm>
        </p:grpSpPr>
        <p:sp>
          <p:nvSpPr>
            <p:cNvPr id="10" name="Forma Liv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hyperlink" Target="https://www.figma.com/proto/DUViC864fYbAeZy8AEA7Pw/TERABYTE---PC?node-id=1%3A2&amp;scaling=contain&amp;page-id=0%3A1&amp;starting-point-node-id=1%3A2" TargetMode="External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hyperlink" Target="https://www.figma.com/proto/yfIrvVG1MwhpNAjzTCyfxc/Projeto-UNA-01.2022?node-id=1%3A3&amp;starting-point-node-id=1%3A3&amp;scaling=scale-down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6600" dirty="0">
                <a:latin typeface="Arial Narrow" panose="020B0606020202030204" pitchFamily="34" charset="0"/>
              </a:rPr>
              <a:t>T</a:t>
            </a:r>
            <a:r>
              <a:rPr lang="pt-br" sz="6600" dirty="0">
                <a:latin typeface="Arial Narrow" panose="020B0606020202030204" pitchFamily="34" charset="0"/>
              </a:rPr>
              <a:t>erabyte Shop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7748" y="5589240"/>
            <a:ext cx="8735325" cy="1752600"/>
          </a:xfrm>
        </p:spPr>
        <p:txBody>
          <a:bodyPr rtlCol="0"/>
          <a:lstStyle/>
          <a:p>
            <a:pPr rtl="0"/>
            <a:r>
              <a:rPr lang="pt-BR" dirty="0">
                <a:latin typeface="Arial Narrow" panose="020B0606020202030204" pitchFamily="34" charset="0"/>
              </a:rPr>
              <a:t>Una betim – 28/11/2022</a:t>
            </a:r>
            <a:endParaRPr lang="pt-b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">
            <a:extLst>
              <a:ext uri="{FF2B5EF4-FFF2-40B4-BE49-F238E27FC236}">
                <a16:creationId xmlns:a16="http://schemas.microsoft.com/office/drawing/2014/main" id="{C740C073-DFAC-9058-1F3B-B8760E08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86" y="1124744"/>
            <a:ext cx="8722451" cy="509990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7 </a:t>
            </a:r>
            <a:r>
              <a:rPr lang="pt-BR" dirty="0">
                <a:latin typeface="Arial Narrow" panose="020B0606020202030204" pitchFamily="34" charset="0"/>
              </a:rPr>
              <a:t>–</a:t>
            </a:r>
            <a:r>
              <a:rPr lang="pt-br" dirty="0">
                <a:latin typeface="Arial Narrow" panose="020B0606020202030204" pitchFamily="34" charset="0"/>
              </a:rPr>
              <a:t> Diagrama de Atividade</a:t>
            </a: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8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8 </a:t>
            </a:r>
            <a:r>
              <a:rPr lang="pt-BR" dirty="0">
                <a:latin typeface="Arial Narrow" panose="020B0606020202030204" pitchFamily="34" charset="0"/>
              </a:rPr>
              <a:t>–</a:t>
            </a:r>
            <a:r>
              <a:rPr lang="pt-br" dirty="0">
                <a:latin typeface="Arial Narrow" panose="020B0606020202030204" pitchFamily="34" charset="0"/>
              </a:rPr>
              <a:t> Diagrama de Sequência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5" name="Imagem 4" descr="Diagrama">
            <a:extLst>
              <a:ext uri="{FF2B5EF4-FFF2-40B4-BE49-F238E27FC236}">
                <a16:creationId xmlns:a16="http://schemas.microsoft.com/office/drawing/2014/main" id="{B35A9B6C-2266-88C7-1E78-A3667CEC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55" y="1124744"/>
            <a:ext cx="5520513" cy="509990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22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5 </a:t>
            </a:r>
            <a:r>
              <a:rPr lang="pt-BR" dirty="0">
                <a:latin typeface="Arial Narrow" panose="020B0606020202030204" pitchFamily="34" charset="0"/>
              </a:rPr>
              <a:t>–</a:t>
            </a:r>
            <a:r>
              <a:rPr lang="pt-br" dirty="0">
                <a:latin typeface="Arial Narrow" panose="020B0606020202030204" pitchFamily="34" charset="0"/>
              </a:rPr>
              <a:t> Diagrama de ER (Banco de Dados)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5" name="Imagem 4" descr="Diagrama, Tabela">
            <a:extLst>
              <a:ext uri="{FF2B5EF4-FFF2-40B4-BE49-F238E27FC236}">
                <a16:creationId xmlns:a16="http://schemas.microsoft.com/office/drawing/2014/main" id="{67599495-B747-D0B5-CA72-43A8CAE71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63" y="1117681"/>
            <a:ext cx="6771097" cy="510696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349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6600">
                <a:latin typeface="Arial Narrow" panose="020B0606020202030204" pitchFamily="34" charset="0"/>
              </a:rPr>
              <a:t>Obrigado!</a:t>
            </a:r>
            <a:endParaRPr lang="pt-br" sz="6600" dirty="0">
              <a:latin typeface="Arial Narrow" panose="020B0606020202030204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7748" y="5589240"/>
            <a:ext cx="8735325" cy="1752600"/>
          </a:xfrm>
        </p:spPr>
        <p:txBody>
          <a:bodyPr rtlCol="0"/>
          <a:lstStyle/>
          <a:p>
            <a:pPr rtl="0"/>
            <a:r>
              <a:rPr lang="pt-BR" dirty="0">
                <a:latin typeface="Arial Narrow" panose="020B0606020202030204" pitchFamily="34" charset="0"/>
              </a:rPr>
              <a:t>Una betim – 28/11/2022</a:t>
            </a:r>
            <a:endParaRPr lang="pt-b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837829" y="260648"/>
            <a:ext cx="2160240" cy="634083"/>
          </a:xfrm>
        </p:spPr>
        <p:txBody>
          <a:bodyPr rtlCol="0"/>
          <a:lstStyle/>
          <a:p>
            <a:pPr rtl="0"/>
            <a:r>
              <a:rPr lang="pt-br" dirty="0">
                <a:latin typeface="Arial Narrow" panose="020B0606020202030204" pitchFamily="34" charset="0"/>
              </a:rPr>
              <a:t>Alunos: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269876" y="894731"/>
            <a:ext cx="3147337" cy="3383387"/>
          </a:xfrm>
        </p:spPr>
        <p:txBody>
          <a:bodyPr rtlCol="0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Arthur Batista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Kauan</a:t>
            </a: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 Fernandes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Lucas Fernandes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Lucas Ferreira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Luiz Eduardo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Marcelly Dias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Marcelo Reis</a:t>
            </a:r>
          </a:p>
        </p:txBody>
      </p:sp>
      <p:sp>
        <p:nvSpPr>
          <p:cNvPr id="2" name="Título 12">
            <a:extLst>
              <a:ext uri="{FF2B5EF4-FFF2-40B4-BE49-F238E27FC236}">
                <a16:creationId xmlns:a16="http://schemas.microsoft.com/office/drawing/2014/main" id="{4EFF6562-7311-AF0C-E2B9-EFA2398A352B}"/>
              </a:ext>
            </a:extLst>
          </p:cNvPr>
          <p:cNvSpPr txBox="1">
            <a:spLocks/>
          </p:cNvSpPr>
          <p:nvPr/>
        </p:nvSpPr>
        <p:spPr>
          <a:xfrm>
            <a:off x="837828" y="4912201"/>
            <a:ext cx="2952328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Professora: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3" name="Espaço Reservado para Conteúdo 13">
            <a:extLst>
              <a:ext uri="{FF2B5EF4-FFF2-40B4-BE49-F238E27FC236}">
                <a16:creationId xmlns:a16="http://schemas.microsoft.com/office/drawing/2014/main" id="{C1BA189A-8C96-D9ED-E98A-03877ECFD75E}"/>
              </a:ext>
            </a:extLst>
          </p:cNvPr>
          <p:cNvSpPr txBox="1">
            <a:spLocks/>
          </p:cNvSpPr>
          <p:nvPr/>
        </p:nvSpPr>
        <p:spPr>
          <a:xfrm>
            <a:off x="1269875" y="5546285"/>
            <a:ext cx="3147337" cy="43204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Edyene</a:t>
            </a: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 Cely Amaro Oliveira</a:t>
            </a:r>
          </a:p>
        </p:txBody>
      </p:sp>
      <p:sp>
        <p:nvSpPr>
          <p:cNvPr id="4" name="Título 12">
            <a:extLst>
              <a:ext uri="{FF2B5EF4-FFF2-40B4-BE49-F238E27FC236}">
                <a16:creationId xmlns:a16="http://schemas.microsoft.com/office/drawing/2014/main" id="{4E493A77-1D52-A484-AB11-E38830005962}"/>
              </a:ext>
            </a:extLst>
          </p:cNvPr>
          <p:cNvSpPr txBox="1">
            <a:spLocks/>
          </p:cNvSpPr>
          <p:nvPr/>
        </p:nvSpPr>
        <p:spPr>
          <a:xfrm>
            <a:off x="5662364" y="232590"/>
            <a:ext cx="2160240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Índice: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Espaço Reservado para Conteúdo 13">
            <a:extLst>
              <a:ext uri="{FF2B5EF4-FFF2-40B4-BE49-F238E27FC236}">
                <a16:creationId xmlns:a16="http://schemas.microsoft.com/office/drawing/2014/main" id="{D5DC0CD7-0FBA-4E48-F36E-2FB2AA6DD8C2}"/>
              </a:ext>
            </a:extLst>
          </p:cNvPr>
          <p:cNvSpPr txBox="1">
            <a:spLocks/>
          </p:cNvSpPr>
          <p:nvPr/>
        </p:nvSpPr>
        <p:spPr>
          <a:xfrm>
            <a:off x="6094412" y="879173"/>
            <a:ext cx="4104456" cy="5862195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Introdução</a:t>
            </a:r>
          </a:p>
          <a:p>
            <a:pPr marL="647646" lvl="1" indent="-342900">
              <a:buFont typeface="+mj-lt"/>
              <a:buAutoNum type="arabicPeriod"/>
            </a:pPr>
            <a:r>
              <a:rPr lang="pt-B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Problema</a:t>
            </a:r>
          </a:p>
          <a:p>
            <a:pPr marL="647646" lvl="1" indent="-342900">
              <a:buFont typeface="+mj-lt"/>
              <a:buAutoNum type="arabicPeriod"/>
            </a:pPr>
            <a:r>
              <a:rPr lang="pt-B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Solução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Requisitos Funcionais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Requisitos Não Funcionais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Protótipos</a:t>
            </a:r>
          </a:p>
          <a:p>
            <a:pPr marL="647646" lvl="1" indent="-342900">
              <a:buFont typeface="+mj-lt"/>
              <a:buAutoNum type="arabicPeriod"/>
            </a:pPr>
            <a:r>
              <a:rPr lang="pt-B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Totem Atendimento</a:t>
            </a:r>
          </a:p>
          <a:p>
            <a:pPr marL="647646" lvl="1" indent="-342900">
              <a:buFont typeface="+mj-lt"/>
              <a:buAutoNum type="arabicPeriod"/>
            </a:pPr>
            <a:r>
              <a:rPr lang="pt-B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Computador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Caso de Uso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Diagrama de Classe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Diagrama de Atividade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Diagrama de Sequência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Diagrama de ER (Banco de Dados)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1 - Introdução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8" name="Título 12">
            <a:extLst>
              <a:ext uri="{FF2B5EF4-FFF2-40B4-BE49-F238E27FC236}">
                <a16:creationId xmlns:a16="http://schemas.microsoft.com/office/drawing/2014/main" id="{86302A0F-6B9C-6AE3-4E7F-564DD6BF34AC}"/>
              </a:ext>
            </a:extLst>
          </p:cNvPr>
          <p:cNvSpPr txBox="1">
            <a:spLocks/>
          </p:cNvSpPr>
          <p:nvPr/>
        </p:nvSpPr>
        <p:spPr>
          <a:xfrm>
            <a:off x="1485901" y="915331"/>
            <a:ext cx="2664296" cy="54808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Arial Narrow" panose="020B0606020202030204" pitchFamily="34" charset="0"/>
              </a:rPr>
              <a:t>1.</a:t>
            </a:r>
            <a:r>
              <a:rPr lang="pt-br" sz="1600" dirty="0">
                <a:latin typeface="Arial Narrow" panose="020B0606020202030204" pitchFamily="34" charset="0"/>
              </a:rPr>
              <a:t>1</a:t>
            </a:r>
            <a:r>
              <a:rPr lang="pt-br" sz="2800" dirty="0">
                <a:latin typeface="Arial Narrow" panose="020B0606020202030204" pitchFamily="34" charset="0"/>
              </a:rPr>
              <a:t> - Problema: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603201-E952-F292-624E-FF3AC552408B}"/>
              </a:ext>
            </a:extLst>
          </p:cNvPr>
          <p:cNvSpPr txBox="1"/>
          <p:nvPr/>
        </p:nvSpPr>
        <p:spPr>
          <a:xfrm>
            <a:off x="1701924" y="1556792"/>
            <a:ext cx="10009112" cy="158417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+mj-lt"/>
              <a:buAutoNum type="arabicPeriod"/>
              <a:defRPr sz="200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defRPr>
            </a:lvl1pPr>
            <a:lvl2pPr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</a:lvl2pPr>
            <a:lvl3pPr marL="91424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3pPr>
            <a:lvl4pPr marL="121898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4pPr>
            <a:lvl5pPr marL="152373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5pPr>
            <a:lvl6pPr marL="182848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indent="0">
              <a:buNone/>
            </a:pPr>
            <a:r>
              <a:rPr lang="pt-PT" sz="2400" dirty="0"/>
              <a:t>     Os clientes da TeraByte Games tem dificuldade para escolher as configurações exatas que precisam para jogarem seus jogos favoritos, a maioria das compras são realizadas atraves do conhecimento do comprador geradando com isso várias reclamações e trocas de peças.</a:t>
            </a:r>
            <a:endParaRPr lang="pt-BR" sz="2400" dirty="0"/>
          </a:p>
        </p:txBody>
      </p:sp>
      <p:sp>
        <p:nvSpPr>
          <p:cNvPr id="12" name="Título 12">
            <a:extLst>
              <a:ext uri="{FF2B5EF4-FFF2-40B4-BE49-F238E27FC236}">
                <a16:creationId xmlns:a16="http://schemas.microsoft.com/office/drawing/2014/main" id="{375D667F-92AD-DB8D-6982-068F28E3B5AB}"/>
              </a:ext>
            </a:extLst>
          </p:cNvPr>
          <p:cNvSpPr txBox="1">
            <a:spLocks/>
          </p:cNvSpPr>
          <p:nvPr/>
        </p:nvSpPr>
        <p:spPr>
          <a:xfrm>
            <a:off x="1485901" y="3715880"/>
            <a:ext cx="2664296" cy="54808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Arial Narrow" panose="020B0606020202030204" pitchFamily="34" charset="0"/>
              </a:rPr>
              <a:t>1.</a:t>
            </a:r>
            <a:r>
              <a:rPr lang="pt-br" sz="1600" dirty="0">
                <a:latin typeface="Arial Narrow" panose="020B0606020202030204" pitchFamily="34" charset="0"/>
              </a:rPr>
              <a:t>2</a:t>
            </a:r>
            <a:r>
              <a:rPr lang="pt-br" sz="2800" dirty="0">
                <a:latin typeface="Arial Narrow" panose="020B0606020202030204" pitchFamily="34" charset="0"/>
              </a:rPr>
              <a:t> - Solução: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71FDAD-BB6B-FEAE-D242-9B8BD7CF2FC7}"/>
              </a:ext>
            </a:extLst>
          </p:cNvPr>
          <p:cNvSpPr txBox="1"/>
          <p:nvPr/>
        </p:nvSpPr>
        <p:spPr>
          <a:xfrm>
            <a:off x="1701924" y="4357341"/>
            <a:ext cx="10009112" cy="158417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+mj-lt"/>
              <a:buAutoNum type="arabicPeriod"/>
              <a:defRPr sz="200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defRPr>
            </a:lvl1pPr>
            <a:lvl2pPr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</a:lvl2pPr>
            <a:lvl3pPr marL="91424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3pPr>
            <a:lvl4pPr marL="121898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4pPr>
            <a:lvl5pPr marL="152373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5pPr>
            <a:lvl6pPr marL="182848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indent="0">
              <a:buNone/>
            </a:pPr>
            <a:r>
              <a:rPr lang="pt-BR" sz="2400" dirty="0"/>
              <a:t>     Criar um software para a loja que montará automaticamente a melhor configuração para os jogos pré selecionados pelo o cliente, garantindo que o mesmo saia da loja com a certeza dos jogos que poderá jogar.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2 </a:t>
            </a:r>
            <a:r>
              <a:rPr lang="pt-BR" dirty="0">
                <a:latin typeface="Arial Narrow" panose="020B0606020202030204" pitchFamily="34" charset="0"/>
              </a:rPr>
              <a:t>–</a:t>
            </a:r>
            <a:r>
              <a:rPr lang="pt-br" dirty="0">
                <a:latin typeface="Arial Narrow" panose="020B0606020202030204" pitchFamily="34" charset="0"/>
              </a:rPr>
              <a:t> Requisitos Funcionais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603201-E952-F292-624E-FF3AC552408B}"/>
              </a:ext>
            </a:extLst>
          </p:cNvPr>
          <p:cNvSpPr txBox="1"/>
          <p:nvPr/>
        </p:nvSpPr>
        <p:spPr>
          <a:xfrm>
            <a:off x="1701923" y="1556792"/>
            <a:ext cx="9145015" cy="530120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+mj-lt"/>
              <a:buAutoNum type="arabicPeriod"/>
              <a:defRPr sz="200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defRPr>
            </a:lvl1pPr>
            <a:lvl2pPr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</a:lvl2pPr>
            <a:lvl3pPr marL="91424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3pPr>
            <a:lvl4pPr marL="121898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4pPr>
            <a:lvl5pPr marL="152373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5pPr>
            <a:lvl6pPr marL="182848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&lt;RF01&gt; &lt;O sistema permitira o usuario cadastrar estoque&gt;</a:t>
            </a:r>
            <a:endParaRPr lang="pt-BR" sz="2400" dirty="0">
              <a:effectLst/>
              <a:latin typeface="Arial" panose="020B0604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&lt;RF02&gt; &lt;Funcionar em um Totem de atendimento&gt;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&lt;RF03&gt; &lt;O sistema precisa exibir as categorias de jogos&gt;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&lt;RF04&gt; &lt;O sistema precisa que o 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usuário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permita selecionar os jogos&gt;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&lt;RF05&gt; &lt;O sistema precisa que o usuario permita confirmar os jogos&gt;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&lt;RF06&gt; &lt;O sistema precisa co-relacionar os jogos com as peças&gt;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</a:rPr>
              <a:t>RF07&gt;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</a:rPr>
              <a:t> &lt;O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também deve mostrar o preço total das três opções de computadores&gt;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&lt;RF08&gt; &lt;O sistema precisa que o 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usuário 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permita selecionar uma das tr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ê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opç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õ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de computadores&gt;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&lt;RF09&gt; &lt;O sistema deve permitir o 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usuário 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editar as configurações sugeridas&gt;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98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2 </a:t>
            </a:r>
            <a:r>
              <a:rPr lang="pt-BR" dirty="0">
                <a:latin typeface="Arial Narrow" panose="020B0606020202030204" pitchFamily="34" charset="0"/>
              </a:rPr>
              <a:t>–</a:t>
            </a:r>
            <a:r>
              <a:rPr lang="pt-br" dirty="0">
                <a:latin typeface="Arial Narrow" panose="020B0606020202030204" pitchFamily="34" charset="0"/>
              </a:rPr>
              <a:t> Requisitos Funcionais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603201-E952-F292-624E-FF3AC552408B}"/>
              </a:ext>
            </a:extLst>
          </p:cNvPr>
          <p:cNvSpPr txBox="1"/>
          <p:nvPr/>
        </p:nvSpPr>
        <p:spPr>
          <a:xfrm>
            <a:off x="1701924" y="1556792"/>
            <a:ext cx="10009112" cy="530120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+mj-lt"/>
              <a:buAutoNum type="arabicPeriod"/>
              <a:defRPr sz="200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defRPr>
            </a:lvl1pPr>
            <a:lvl2pPr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</a:lvl2pPr>
            <a:lvl3pPr marL="91424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3pPr>
            <a:lvl4pPr marL="121898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4pPr>
            <a:lvl5pPr marL="152373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5pPr>
            <a:lvl6pPr marL="182848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&lt;RF10&gt; &lt;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precisa mostrar todos os itens de cada peça do computador para o 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usuário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fazer a troca&gt;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&lt;RF11&gt; &lt;O sistema precisa que 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usuário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possa confirmar a alteração&gt;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&lt;RF1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sistema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precisa que o usuário possa confirmar 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pedido&gt;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&lt;RF1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vai gerar a confirmação do pedido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&lt;RF1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vai gerar a faturação do pedido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&lt;RF1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vai atualizar o estoque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&lt;RF1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sistema deve ter um atalho de acesso&gt;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&lt;RF17&gt; &lt;Autenticação do usuário administrador&gt;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&lt;RF18&gt; &lt;O sistema permitirá o usuário cadastrar os clientes&gt;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3 </a:t>
            </a:r>
            <a:r>
              <a:rPr lang="pt-BR" dirty="0">
                <a:latin typeface="Arial Narrow" panose="020B0606020202030204" pitchFamily="34" charset="0"/>
              </a:rPr>
              <a:t>–</a:t>
            </a:r>
            <a:r>
              <a:rPr lang="pt-br" dirty="0">
                <a:latin typeface="Arial Narrow" panose="020B0606020202030204" pitchFamily="34" charset="0"/>
              </a:rPr>
              <a:t> Requisitos Não Funcionais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603201-E952-F292-624E-FF3AC552408B}"/>
              </a:ext>
            </a:extLst>
          </p:cNvPr>
          <p:cNvSpPr txBox="1"/>
          <p:nvPr/>
        </p:nvSpPr>
        <p:spPr>
          <a:xfrm>
            <a:off x="1701924" y="1556792"/>
            <a:ext cx="10009112" cy="530120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+mj-lt"/>
              <a:buAutoNum type="arabicPeriod"/>
              <a:defRPr sz="200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defRPr>
            </a:lvl1pPr>
            <a:lvl2pPr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</a:lvl2pPr>
            <a:lvl3pPr marL="91424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3pPr>
            <a:lvl4pPr marL="121898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4pPr>
            <a:lvl5pPr marL="152373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5pPr>
            <a:lvl6pPr marL="182848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3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7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&lt;RNF01&gt; &lt;Utilização de forma online e em rede fechada&gt;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&lt;RNF0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&lt;Utilização de tela sensivel a toque&gt;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&lt;RNF0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&lt;Utilização de cor especifíca&gt;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&lt;RNF0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&lt;O sistema deve ser implementado em java&gt;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&lt;RNF0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&lt;</a:t>
            </a:r>
            <a:r>
              <a:rPr lang="pt-BR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sistema deve funcionar em um totem de atendimento e em computadores</a:t>
            </a:r>
            <a:r>
              <a:rPr lang="pt-PT" sz="1800" dirty="0">
                <a:effectLst/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4 </a:t>
            </a:r>
            <a:r>
              <a:rPr lang="pt-BR" dirty="0">
                <a:latin typeface="Arial Narrow" panose="020B0606020202030204" pitchFamily="34" charset="0"/>
              </a:rPr>
              <a:t>–</a:t>
            </a:r>
            <a:r>
              <a:rPr lang="pt-br" dirty="0">
                <a:latin typeface="Arial Narrow" panose="020B0606020202030204" pitchFamily="34" charset="0"/>
              </a:rPr>
              <a:t> Protótipos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2" name="Título 12">
            <a:extLst>
              <a:ext uri="{FF2B5EF4-FFF2-40B4-BE49-F238E27FC236}">
                <a16:creationId xmlns:a16="http://schemas.microsoft.com/office/drawing/2014/main" id="{BE5F4AE2-FD85-030F-5E64-B88337CBD703}"/>
              </a:ext>
            </a:extLst>
          </p:cNvPr>
          <p:cNvSpPr txBox="1">
            <a:spLocks/>
          </p:cNvSpPr>
          <p:nvPr/>
        </p:nvSpPr>
        <p:spPr>
          <a:xfrm>
            <a:off x="1485900" y="915331"/>
            <a:ext cx="4176464" cy="54808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Arial Narrow" panose="020B0606020202030204" pitchFamily="34" charset="0"/>
              </a:rPr>
              <a:t>4.</a:t>
            </a:r>
            <a:r>
              <a:rPr lang="pt-br" sz="1600" dirty="0">
                <a:latin typeface="Arial Narrow" panose="020B0606020202030204" pitchFamily="34" charset="0"/>
              </a:rPr>
              <a:t>1</a:t>
            </a:r>
            <a:r>
              <a:rPr lang="pt-br" sz="2800" dirty="0">
                <a:latin typeface="Arial Narrow" panose="020B0606020202030204" pitchFamily="34" charset="0"/>
              </a:rPr>
              <a:t> </a:t>
            </a:r>
            <a:r>
              <a:rPr lang="pt-BR" sz="2800" dirty="0">
                <a:latin typeface="Arial Narrow" panose="020B0606020202030204" pitchFamily="34" charset="0"/>
              </a:rPr>
              <a:t>–</a:t>
            </a:r>
            <a:r>
              <a:rPr lang="pt-br" sz="2800" dirty="0">
                <a:latin typeface="Arial Narrow" panose="020B0606020202030204" pitchFamily="34" charset="0"/>
              </a:rPr>
              <a:t> Totem Atendimento: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pic>
        <p:nvPicPr>
          <p:cNvPr id="6" name="Imagem 5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BC70AC8B-A56B-75E0-6CF2-1CEAA58503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91" y="1534926"/>
            <a:ext cx="1235528" cy="219649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3" name="CLIQUE PARA COMEÇAR">
            <a:hlinkClick r:id="" action="ppaction://media"/>
            <a:extLst>
              <a:ext uri="{FF2B5EF4-FFF2-40B4-BE49-F238E27FC236}">
                <a16:creationId xmlns:a16="http://schemas.microsoft.com/office/drawing/2014/main" id="{2DBB56EC-7463-0DED-A676-E5FA72D5C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99297" y="1534926"/>
            <a:ext cx="1235529" cy="219649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12" name="Imagem 11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4C3409B2-3C7C-0D1D-0326-3205229578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98" y="3896803"/>
            <a:ext cx="1235528" cy="219649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Imagem 12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8399D066-E0EC-2997-B009-98002F1F61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84" y="1534925"/>
            <a:ext cx="1235528" cy="219649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15" name="Imagem 14" descr="Diagrama, Texto">
            <a:extLst>
              <a:ext uri="{FF2B5EF4-FFF2-40B4-BE49-F238E27FC236}">
                <a16:creationId xmlns:a16="http://schemas.microsoft.com/office/drawing/2014/main" id="{7333A8B6-CCE8-75F6-28E4-6A817EB799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84" y="3896800"/>
            <a:ext cx="1235528" cy="219649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17" name="Imagem 16" descr="Uma imagem contendo Interface gráfica do usuário">
            <a:extLst>
              <a:ext uri="{FF2B5EF4-FFF2-40B4-BE49-F238E27FC236}">
                <a16:creationId xmlns:a16="http://schemas.microsoft.com/office/drawing/2014/main" id="{49A95C60-6E61-E804-8E45-E452B471E3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91" y="3896801"/>
            <a:ext cx="1235527" cy="219649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20" name="Título 12">
            <a:extLst>
              <a:ext uri="{FF2B5EF4-FFF2-40B4-BE49-F238E27FC236}">
                <a16:creationId xmlns:a16="http://schemas.microsoft.com/office/drawing/2014/main" id="{A5C0984C-0C6B-4F8D-2D26-D98F1A8F015D}"/>
              </a:ext>
            </a:extLst>
          </p:cNvPr>
          <p:cNvSpPr txBox="1">
            <a:spLocks/>
          </p:cNvSpPr>
          <p:nvPr/>
        </p:nvSpPr>
        <p:spPr>
          <a:xfrm>
            <a:off x="6526461" y="915331"/>
            <a:ext cx="4176464" cy="54808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latin typeface="Arial Narrow" panose="020B0606020202030204" pitchFamily="34" charset="0"/>
              </a:rPr>
              <a:t>4.</a:t>
            </a:r>
            <a:r>
              <a:rPr lang="pt-br" sz="1600" dirty="0">
                <a:latin typeface="Arial Narrow" panose="020B0606020202030204" pitchFamily="34" charset="0"/>
              </a:rPr>
              <a:t>2</a:t>
            </a:r>
            <a:r>
              <a:rPr lang="pt-br" sz="2800" dirty="0">
                <a:latin typeface="Arial Narrow" panose="020B0606020202030204" pitchFamily="34" charset="0"/>
              </a:rPr>
              <a:t> </a:t>
            </a:r>
            <a:r>
              <a:rPr lang="pt-BR" sz="2800" dirty="0">
                <a:latin typeface="Arial Narrow" panose="020B0606020202030204" pitchFamily="34" charset="0"/>
              </a:rPr>
              <a:t>–</a:t>
            </a:r>
            <a:r>
              <a:rPr lang="pt-br" sz="2800" dirty="0">
                <a:latin typeface="Arial Narrow" panose="020B0606020202030204" pitchFamily="34" charset="0"/>
              </a:rPr>
              <a:t> Computador: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pic>
        <p:nvPicPr>
          <p:cNvPr id="33" name="Imagem 32" descr="Interface gráfica do usuário, Aplicativo">
            <a:extLst>
              <a:ext uri="{FF2B5EF4-FFF2-40B4-BE49-F238E27FC236}">
                <a16:creationId xmlns:a16="http://schemas.microsoft.com/office/drawing/2014/main" id="{06E6B957-BF25-695C-CF93-D9A08F948E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251" y="3140577"/>
            <a:ext cx="2384685" cy="134138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34" name="TeraByte Shop - PC (1920 × 1080 px)">
            <a:hlinkClick r:id="" action="ppaction://media"/>
            <a:extLst>
              <a:ext uri="{FF2B5EF4-FFF2-40B4-BE49-F238E27FC236}">
                <a16:creationId xmlns:a16="http://schemas.microsoft.com/office/drawing/2014/main" id="{328FE396-25B7-7260-709F-D8821C7D86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31977" y="1535152"/>
            <a:ext cx="2383224" cy="134060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35" name="Imagem 34" descr="Interface gráfica do usuário">
            <a:extLst>
              <a:ext uri="{FF2B5EF4-FFF2-40B4-BE49-F238E27FC236}">
                <a16:creationId xmlns:a16="http://schemas.microsoft.com/office/drawing/2014/main" id="{4C75AD44-6B11-E3A6-AFD1-57E7DDCE47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945" y="1534761"/>
            <a:ext cx="2383988" cy="134099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36" name="Imagem 3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971065C-6032-6CA6-266B-4584CA9063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11" y="3140968"/>
            <a:ext cx="2383990" cy="134099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7" name="Espaço Reservado para Conteúdo 13">
            <a:hlinkClick r:id="rId16" tooltip="VISUALIZAR PROTÓTIPO - PC"/>
            <a:extLst>
              <a:ext uri="{FF2B5EF4-FFF2-40B4-BE49-F238E27FC236}">
                <a16:creationId xmlns:a16="http://schemas.microsoft.com/office/drawing/2014/main" id="{20476B67-51C6-0056-9A12-9631309CA27D}"/>
              </a:ext>
            </a:extLst>
          </p:cNvPr>
          <p:cNvSpPr txBox="1">
            <a:spLocks/>
          </p:cNvSpPr>
          <p:nvPr/>
        </p:nvSpPr>
        <p:spPr>
          <a:xfrm>
            <a:off x="8348107" y="6304052"/>
            <a:ext cx="2592288" cy="290968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pt-B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VISUALIZAR PROTÓTIPO - PC</a:t>
            </a:r>
          </a:p>
        </p:txBody>
      </p:sp>
      <p:pic>
        <p:nvPicPr>
          <p:cNvPr id="39" name="Imagem 38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6AB13ED6-64C1-20E1-2F5B-EAE978AD36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11" y="4747176"/>
            <a:ext cx="2393099" cy="134611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41" name="Imagem 40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F5EB828B-3C02-7C99-9149-A16036C211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139" y="4746785"/>
            <a:ext cx="2393794" cy="134650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45" name="Espaço Reservado para Conteúdo 13">
            <a:hlinkClick r:id="rId19" tooltip="VISUALIZAR PROTÓTIPO - TOTEM"/>
            <a:extLst>
              <a:ext uri="{FF2B5EF4-FFF2-40B4-BE49-F238E27FC236}">
                <a16:creationId xmlns:a16="http://schemas.microsoft.com/office/drawing/2014/main" id="{C36A94AC-D597-8DC3-D16A-0CECA7D2AFA0}"/>
              </a:ext>
            </a:extLst>
          </p:cNvPr>
          <p:cNvSpPr txBox="1">
            <a:spLocks/>
          </p:cNvSpPr>
          <p:nvPr/>
        </p:nvSpPr>
        <p:spPr>
          <a:xfrm>
            <a:off x="2750710" y="6304052"/>
            <a:ext cx="2592288" cy="290968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pt-B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VISUALIZAR PROTÓTIPO - TOTEM</a:t>
            </a:r>
          </a:p>
        </p:txBody>
      </p:sp>
    </p:spTree>
    <p:extLst>
      <p:ext uri="{BB962C8B-B14F-4D97-AF65-F5344CB8AC3E}">
        <p14:creationId xmlns:p14="http://schemas.microsoft.com/office/powerpoint/2010/main" val="8834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43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 showWhenStopped="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0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5 </a:t>
            </a:r>
            <a:r>
              <a:rPr lang="pt-BR" dirty="0">
                <a:latin typeface="Arial Narrow" panose="020B0606020202030204" pitchFamily="34" charset="0"/>
              </a:rPr>
              <a:t>–</a:t>
            </a:r>
            <a:r>
              <a:rPr lang="pt-br" dirty="0">
                <a:latin typeface="Arial Narrow" panose="020B0606020202030204" pitchFamily="34" charset="0"/>
              </a:rPr>
              <a:t> Caso de uso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7" name="Imagem 6" descr="Diagrama">
            <a:extLst>
              <a:ext uri="{FF2B5EF4-FFF2-40B4-BE49-F238E27FC236}">
                <a16:creationId xmlns:a16="http://schemas.microsoft.com/office/drawing/2014/main" id="{6DDF037B-4F40-5D45-EE52-03B0DE781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124015"/>
            <a:ext cx="8131923" cy="509990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92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2">
            <a:extLst>
              <a:ext uri="{FF2B5EF4-FFF2-40B4-BE49-F238E27FC236}">
                <a16:creationId xmlns:a16="http://schemas.microsoft.com/office/drawing/2014/main" id="{24EA2554-5F7B-42CA-63A3-A452CB335AF2}"/>
              </a:ext>
            </a:extLst>
          </p:cNvPr>
          <p:cNvSpPr txBox="1">
            <a:spLocks/>
          </p:cNvSpPr>
          <p:nvPr/>
        </p:nvSpPr>
        <p:spPr>
          <a:xfrm>
            <a:off x="837828" y="260648"/>
            <a:ext cx="10009111" cy="63408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Arial Narrow" panose="020B0606020202030204" pitchFamily="34" charset="0"/>
              </a:rPr>
              <a:t>6 </a:t>
            </a:r>
            <a:r>
              <a:rPr lang="pt-BR" dirty="0">
                <a:latin typeface="Arial Narrow" panose="020B0606020202030204" pitchFamily="34" charset="0"/>
              </a:rPr>
              <a:t>–</a:t>
            </a:r>
            <a:r>
              <a:rPr lang="pt-br" dirty="0">
                <a:latin typeface="Arial Narrow" panose="020B0606020202030204" pitchFamily="34" charset="0"/>
              </a:rPr>
              <a:t> Diagrama de Classe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5" name="Imagem 4" descr="Diagrama">
            <a:extLst>
              <a:ext uri="{FF2B5EF4-FFF2-40B4-BE49-F238E27FC236}">
                <a16:creationId xmlns:a16="http://schemas.microsoft.com/office/drawing/2014/main" id="{7B17D737-1D88-FB95-A58D-6C7428AA4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92" y="1196752"/>
            <a:ext cx="7504639" cy="509990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46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14_TF02787990" id="{E2EB6F66-559D-4935-B0FE-CC1100470BBA}" vid="{EDFAEEEF-A820-4D8D-8A70-9CA9D460C139}"/>
    </a:ext>
  </a:extLst>
</a:theme>
</file>

<file path=ppt/theme/theme2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554</Words>
  <Application>Microsoft Office PowerPoint</Application>
  <PresentationFormat>Personalizar</PresentationFormat>
  <Paragraphs>69</Paragraphs>
  <Slides>13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Arial Narrow</vt:lpstr>
      <vt:lpstr>Calibri</vt:lpstr>
      <vt:lpstr>Verdana</vt:lpstr>
      <vt:lpstr>Tecnologia 16x9</vt:lpstr>
      <vt:lpstr>Terabyte Shop</vt:lpstr>
      <vt:lpstr>Alunos: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Terabyte Shop</dc:title>
  <dc:creator>Lucas Ferreira</dc:creator>
  <cp:lastModifiedBy>Lucas Ferreira</cp:lastModifiedBy>
  <cp:revision>1</cp:revision>
  <dcterms:created xsi:type="dcterms:W3CDTF">2022-11-17T02:06:37Z</dcterms:created>
  <dcterms:modified xsi:type="dcterms:W3CDTF">2022-11-17T03:28:27Z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